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F8-40DF-4BB4-B1BF-4389D5FE1DCC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C6E7C-94CA-49C6-BBEC-CFC18EADF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7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CF0F8-40DF-4BB4-B1BF-4389D5FE1DCC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C6E7C-94CA-49C6-BBEC-CFC18EADF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1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Functional Dependency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24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6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2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9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5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0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0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1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73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89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70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34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35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5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78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71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49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17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63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29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99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71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10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14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7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61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8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73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22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9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56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20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82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14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9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75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68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7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38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20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2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5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65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4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4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70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05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93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77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45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2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1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8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On-screen Show (4:3)</PresentationFormat>
  <Paragraphs>1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Functional Dependency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Dependency</dc:title>
  <dc:creator>iiits</dc:creator>
  <cp:lastModifiedBy>iiits</cp:lastModifiedBy>
  <cp:revision>1</cp:revision>
  <dcterms:created xsi:type="dcterms:W3CDTF">2021-10-16T07:38:18Z</dcterms:created>
  <dcterms:modified xsi:type="dcterms:W3CDTF">2021-10-16T07:38:18Z</dcterms:modified>
</cp:coreProperties>
</file>